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9025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34509"/>
            <a:ext cx="13042821" cy="656046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798671"/>
            <a:ext cx="13042821" cy="663225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34509"/>
            <a:ext cx="13042821" cy="656046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57369"/>
            <a:ext cx="13042821" cy="651486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54035"/>
            <a:ext cx="13042821" cy="65214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73681"/>
            <a:ext cx="13042821" cy="648223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714" y="599242"/>
            <a:ext cx="13104971" cy="735187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56" y="448151"/>
            <a:ext cx="12941530" cy="733329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059537"/>
            <a:ext cx="13042821" cy="611052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24746"/>
            <a:ext cx="13042821" cy="65799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44272"/>
            <a:ext cx="13042821" cy="65409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14983"/>
            <a:ext cx="13042821" cy="65996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41058"/>
            <a:ext cx="13042821" cy="65474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05" y="598289"/>
            <a:ext cx="13107591" cy="73663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27961"/>
            <a:ext cx="13042821" cy="65735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08434"/>
            <a:ext cx="13042821" cy="66126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27961"/>
            <a:ext cx="13042821" cy="65735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17</Words>
  <Application>Microsoft Office PowerPoint</Application>
  <PresentationFormat>Custom</PresentationFormat>
  <Paragraphs>17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Khaled Galal</cp:lastModifiedBy>
  <cp:revision>2</cp:revision>
  <dcterms:created xsi:type="dcterms:W3CDTF">2025-05-21T07:29:28Z</dcterms:created>
  <dcterms:modified xsi:type="dcterms:W3CDTF">2025-05-21T07:33:08Z</dcterms:modified>
</cp:coreProperties>
</file>